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</a:t>
            </a:r>
            <a:r>
              <a:rPr b="0" lang="fr-FR" sz="1600" spc="-1" strike="noStrike">
                <a:solidFill>
                  <a:schemeClr val="lt1"/>
                </a:solidFill>
                <a:latin typeface="Calibri"/>
                <a:ea typeface="DejaVu Sans"/>
              </a:rPr>
              <a:t>70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</a:t>
            </a:r>
            <a:r>
              <a:rPr b="0" lang="fr-FR" sz="1600" spc="-1" strike="noStrike">
                <a:solidFill>
                  <a:schemeClr val="lt1"/>
                </a:solidFill>
                <a:latin typeface="Calibri"/>
                <a:ea typeface="DejaVu Sans"/>
              </a:rPr>
              <a:t>70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4720" cy="53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Espace réservé du texte 2"/>
          <p:cNvSpPr/>
          <p:nvPr/>
        </p:nvSpPr>
        <p:spPr>
          <a:xfrm>
            <a:off x="195480" y="1322640"/>
            <a:ext cx="8317800" cy="4852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5"/>
          <p:cNvSpPr/>
          <p:nvPr/>
        </p:nvSpPr>
        <p:spPr>
          <a:xfrm>
            <a:off x="0" y="330120"/>
            <a:ext cx="9141840" cy="65257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90" name="ZoneTexte 6"/>
          <p:cNvSpPr/>
          <p:nvPr/>
        </p:nvSpPr>
        <p:spPr>
          <a:xfrm>
            <a:off x="1561320" y="2041560"/>
            <a:ext cx="6095520" cy="295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multpiplier par 20, 30, 40...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pose et calcule une division.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1" name="Image 7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120" cy="1263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4" name="PlaceHolder 7"/>
          <p:cNvSpPr/>
          <p:nvPr/>
        </p:nvSpPr>
        <p:spPr>
          <a:xfrm>
            <a:off x="588960" y="347760"/>
            <a:ext cx="7884720" cy="52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"/>
          <p:cNvSpPr/>
          <p:nvPr/>
        </p:nvSpPr>
        <p:spPr>
          <a:xfrm>
            <a:off x="8047800" y="33732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ZoneTexte 21"/>
          <p:cNvSpPr/>
          <p:nvPr/>
        </p:nvSpPr>
        <p:spPr>
          <a:xfrm>
            <a:off x="184680" y="929520"/>
            <a:ext cx="2304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2 × 60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ZoneTexte 50"/>
          <p:cNvSpPr/>
          <p:nvPr/>
        </p:nvSpPr>
        <p:spPr>
          <a:xfrm>
            <a:off x="4051800" y="963360"/>
            <a:ext cx="8370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ZoneTexte 51"/>
          <p:cNvSpPr/>
          <p:nvPr/>
        </p:nvSpPr>
        <p:spPr>
          <a:xfrm>
            <a:off x="3166920" y="992160"/>
            <a:ext cx="9885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ZoneTexte 52"/>
          <p:cNvSpPr/>
          <p:nvPr/>
        </p:nvSpPr>
        <p:spPr>
          <a:xfrm>
            <a:off x="2271240" y="973080"/>
            <a:ext cx="969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Rectangle 45"/>
          <p:cNvSpPr/>
          <p:nvPr/>
        </p:nvSpPr>
        <p:spPr>
          <a:xfrm>
            <a:off x="8458920" y="1080000"/>
            <a:ext cx="10296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1" name="Rectangle 46"/>
          <p:cNvSpPr/>
          <p:nvPr/>
        </p:nvSpPr>
        <p:spPr>
          <a:xfrm>
            <a:off x="8671680" y="1080000"/>
            <a:ext cx="10404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2" name="Rectangle 47"/>
          <p:cNvSpPr/>
          <p:nvPr/>
        </p:nvSpPr>
        <p:spPr>
          <a:xfrm>
            <a:off x="8884800" y="1080000"/>
            <a:ext cx="10332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3" name="Rectangle 49"/>
          <p:cNvSpPr/>
          <p:nvPr/>
        </p:nvSpPr>
        <p:spPr>
          <a:xfrm>
            <a:off x="7559280" y="1080000"/>
            <a:ext cx="10332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4" name="Rectangle 50"/>
          <p:cNvSpPr/>
          <p:nvPr/>
        </p:nvSpPr>
        <p:spPr>
          <a:xfrm>
            <a:off x="7772400" y="1080000"/>
            <a:ext cx="10440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5" name="Rectangle 51"/>
          <p:cNvSpPr/>
          <p:nvPr/>
        </p:nvSpPr>
        <p:spPr>
          <a:xfrm>
            <a:off x="7985880" y="1080000"/>
            <a:ext cx="10332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grpSp>
        <p:nvGrpSpPr>
          <p:cNvPr id="216" name=""/>
          <p:cNvGrpSpPr/>
          <p:nvPr/>
        </p:nvGrpSpPr>
        <p:grpSpPr>
          <a:xfrm>
            <a:off x="7098840" y="268200"/>
            <a:ext cx="1546560" cy="812160"/>
            <a:chOff x="7098840" y="268200"/>
            <a:chExt cx="1546560" cy="812160"/>
          </a:xfrm>
        </p:grpSpPr>
        <p:sp>
          <p:nvSpPr>
            <p:cNvPr id="217" name="Accolade ouvrante 2"/>
            <p:cNvSpPr/>
            <p:nvPr/>
          </p:nvSpPr>
          <p:spPr>
            <a:xfrm flipV="1" rot="5400000">
              <a:off x="7703640" y="578880"/>
              <a:ext cx="251640" cy="750600"/>
            </a:xfrm>
            <a:prstGeom prst="leftBrace">
              <a:avLst>
                <a:gd name="adj1" fmla="val 35000"/>
                <a:gd name="adj2" fmla="val 50215"/>
              </a:avLst>
            </a:prstGeom>
            <a:noFill/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18" name="ZoneTexte 40"/>
            <p:cNvSpPr/>
            <p:nvPr/>
          </p:nvSpPr>
          <p:spPr>
            <a:xfrm>
              <a:off x="7098840" y="268200"/>
              <a:ext cx="15465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19" name=""/>
          <p:cNvGrpSpPr/>
          <p:nvPr/>
        </p:nvGrpSpPr>
        <p:grpSpPr>
          <a:xfrm>
            <a:off x="7441200" y="2926080"/>
            <a:ext cx="1631160" cy="637560"/>
            <a:chOff x="7441200" y="2926080"/>
            <a:chExt cx="1631160" cy="637560"/>
          </a:xfrm>
        </p:grpSpPr>
        <p:sp>
          <p:nvSpPr>
            <p:cNvPr id="220" name="ZoneTexte 39"/>
            <p:cNvSpPr/>
            <p:nvPr/>
          </p:nvSpPr>
          <p:spPr>
            <a:xfrm>
              <a:off x="7882920" y="2986560"/>
              <a:ext cx="7696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1" name="Accolade ouvrante 1"/>
            <p:cNvSpPr/>
            <p:nvPr/>
          </p:nvSpPr>
          <p:spPr>
            <a:xfrm rot="16200000">
              <a:off x="8199000" y="2167920"/>
              <a:ext cx="115200" cy="163116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22" name="ZoneTexte 53"/>
          <p:cNvSpPr/>
          <p:nvPr/>
        </p:nvSpPr>
        <p:spPr>
          <a:xfrm>
            <a:off x="3340800" y="1819080"/>
            <a:ext cx="132552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× </a:t>
            </a: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23" name=""/>
          <p:cNvGrpSpPr/>
          <p:nvPr/>
        </p:nvGrpSpPr>
        <p:grpSpPr>
          <a:xfrm>
            <a:off x="2918520" y="2522880"/>
            <a:ext cx="1568520" cy="911880"/>
            <a:chOff x="2918520" y="2522880"/>
            <a:chExt cx="1568520" cy="911880"/>
          </a:xfrm>
        </p:grpSpPr>
        <p:sp>
          <p:nvSpPr>
            <p:cNvPr id="224" name="ZoneTexte 2"/>
            <p:cNvSpPr/>
            <p:nvPr/>
          </p:nvSpPr>
          <p:spPr>
            <a:xfrm>
              <a:off x="3274200" y="2857680"/>
              <a:ext cx="10018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120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5" name="Accolade ouvrante 4"/>
            <p:cNvSpPr/>
            <p:nvPr/>
          </p:nvSpPr>
          <p:spPr>
            <a:xfrm rot="16200000">
              <a:off x="3541680" y="1899360"/>
              <a:ext cx="321840" cy="156852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26" name=""/>
          <p:cNvGrpSpPr/>
          <p:nvPr/>
        </p:nvGrpSpPr>
        <p:grpSpPr>
          <a:xfrm>
            <a:off x="2139840" y="1637280"/>
            <a:ext cx="1568520" cy="911880"/>
            <a:chOff x="2139840" y="1637280"/>
            <a:chExt cx="1568520" cy="911880"/>
          </a:xfrm>
        </p:grpSpPr>
        <p:sp>
          <p:nvSpPr>
            <p:cNvPr id="227" name="ZoneTexte 2"/>
            <p:cNvSpPr/>
            <p:nvPr/>
          </p:nvSpPr>
          <p:spPr>
            <a:xfrm>
              <a:off x="2495520" y="1972080"/>
              <a:ext cx="10018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12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8" name="Accolade ouvrante 4"/>
            <p:cNvSpPr/>
            <p:nvPr/>
          </p:nvSpPr>
          <p:spPr>
            <a:xfrm rot="16200000">
              <a:off x="2763000" y="1013760"/>
              <a:ext cx="321840" cy="156852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29" name="Rectangle 8"/>
          <p:cNvSpPr/>
          <p:nvPr/>
        </p:nvSpPr>
        <p:spPr>
          <a:xfrm>
            <a:off x="8458920" y="2030400"/>
            <a:ext cx="10296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0" name="Rectangle 9"/>
          <p:cNvSpPr/>
          <p:nvPr/>
        </p:nvSpPr>
        <p:spPr>
          <a:xfrm>
            <a:off x="8671680" y="2030400"/>
            <a:ext cx="10404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1" name="Rectangle 10"/>
          <p:cNvSpPr/>
          <p:nvPr/>
        </p:nvSpPr>
        <p:spPr>
          <a:xfrm>
            <a:off x="8884800" y="2030400"/>
            <a:ext cx="10332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2" name="Rectangle 11"/>
          <p:cNvSpPr/>
          <p:nvPr/>
        </p:nvSpPr>
        <p:spPr>
          <a:xfrm>
            <a:off x="7559280" y="2030400"/>
            <a:ext cx="10332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3" name="Rectangle 12"/>
          <p:cNvSpPr/>
          <p:nvPr/>
        </p:nvSpPr>
        <p:spPr>
          <a:xfrm>
            <a:off x="7772400" y="2030400"/>
            <a:ext cx="10440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4" name="Rectangle 13"/>
          <p:cNvSpPr/>
          <p:nvPr/>
        </p:nvSpPr>
        <p:spPr>
          <a:xfrm>
            <a:off x="7985880" y="2030400"/>
            <a:ext cx="10332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5" name="ZoneTexte 59"/>
          <p:cNvSpPr/>
          <p:nvPr/>
        </p:nvSpPr>
        <p:spPr>
          <a:xfrm>
            <a:off x="590400" y="432072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13"/>
          <p:cNvSpPr txBox="1"/>
          <p:nvPr/>
        </p:nvSpPr>
        <p:spPr>
          <a:xfrm>
            <a:off x="297360" y="377460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ZoneTexte 60"/>
          <p:cNvSpPr/>
          <p:nvPr/>
        </p:nvSpPr>
        <p:spPr>
          <a:xfrm>
            <a:off x="4687200" y="432036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2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2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472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3" name="ZoneTexte 22"/>
          <p:cNvSpPr/>
          <p:nvPr/>
        </p:nvSpPr>
        <p:spPr>
          <a:xfrm>
            <a:off x="590400" y="1800000"/>
            <a:ext cx="357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70 × 5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ZoneTexte 61"/>
          <p:cNvSpPr/>
          <p:nvPr/>
        </p:nvSpPr>
        <p:spPr>
          <a:xfrm>
            <a:off x="590400" y="432072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14"/>
          <p:cNvSpPr txBox="1"/>
          <p:nvPr/>
        </p:nvSpPr>
        <p:spPr>
          <a:xfrm>
            <a:off x="297360" y="377460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ZoneTexte 62"/>
          <p:cNvSpPr/>
          <p:nvPr/>
        </p:nvSpPr>
        <p:spPr>
          <a:xfrm>
            <a:off x="4687200" y="432036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472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2" name="ZoneTexte 25"/>
          <p:cNvSpPr/>
          <p:nvPr/>
        </p:nvSpPr>
        <p:spPr>
          <a:xfrm>
            <a:off x="165960" y="907200"/>
            <a:ext cx="2304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5 × 70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ZoneTexte 54"/>
          <p:cNvSpPr/>
          <p:nvPr/>
        </p:nvSpPr>
        <p:spPr>
          <a:xfrm>
            <a:off x="3951360" y="852480"/>
            <a:ext cx="8370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ZoneTexte 55"/>
          <p:cNvSpPr/>
          <p:nvPr/>
        </p:nvSpPr>
        <p:spPr>
          <a:xfrm>
            <a:off x="3066480" y="881280"/>
            <a:ext cx="9885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ZoneTexte 56"/>
          <p:cNvSpPr/>
          <p:nvPr/>
        </p:nvSpPr>
        <p:spPr>
          <a:xfrm>
            <a:off x="2170800" y="862200"/>
            <a:ext cx="969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56" name=""/>
          <p:cNvGrpSpPr/>
          <p:nvPr/>
        </p:nvGrpSpPr>
        <p:grpSpPr>
          <a:xfrm>
            <a:off x="4951440" y="685800"/>
            <a:ext cx="617040" cy="1018800"/>
            <a:chOff x="4951440" y="685800"/>
            <a:chExt cx="617040" cy="1018800"/>
          </a:xfrm>
        </p:grpSpPr>
        <p:sp>
          <p:nvSpPr>
            <p:cNvPr id="257" name="Accolade ouvrante 2"/>
            <p:cNvSpPr/>
            <p:nvPr/>
          </p:nvSpPr>
          <p:spPr>
            <a:xfrm flipV="1">
              <a:off x="5316840" y="685800"/>
              <a:ext cx="251640" cy="1018800"/>
            </a:xfrm>
            <a:prstGeom prst="leftBrace">
              <a:avLst>
                <a:gd name="adj1" fmla="val 35000"/>
                <a:gd name="adj2" fmla="val 50215"/>
              </a:avLst>
            </a:prstGeom>
            <a:noFill/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58" name="ZoneTexte 40"/>
            <p:cNvSpPr/>
            <p:nvPr/>
          </p:nvSpPr>
          <p:spPr>
            <a:xfrm>
              <a:off x="4951440" y="904320"/>
              <a:ext cx="47916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7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59" name=""/>
          <p:cNvGrpSpPr/>
          <p:nvPr/>
        </p:nvGrpSpPr>
        <p:grpSpPr>
          <a:xfrm>
            <a:off x="2139840" y="1637280"/>
            <a:ext cx="1568520" cy="911880"/>
            <a:chOff x="2139840" y="1637280"/>
            <a:chExt cx="1568520" cy="911880"/>
          </a:xfrm>
        </p:grpSpPr>
        <p:sp>
          <p:nvSpPr>
            <p:cNvPr id="260" name="ZoneTexte 2"/>
            <p:cNvSpPr/>
            <p:nvPr/>
          </p:nvSpPr>
          <p:spPr>
            <a:xfrm>
              <a:off x="2495520" y="1972080"/>
              <a:ext cx="10018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35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1" name="Accolade ouvrante 4"/>
            <p:cNvSpPr/>
            <p:nvPr/>
          </p:nvSpPr>
          <p:spPr>
            <a:xfrm rot="16200000">
              <a:off x="2763000" y="1013760"/>
              <a:ext cx="321840" cy="156852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62" name="ZoneTexte 58"/>
          <p:cNvSpPr/>
          <p:nvPr/>
        </p:nvSpPr>
        <p:spPr>
          <a:xfrm>
            <a:off x="3338280" y="1819080"/>
            <a:ext cx="132552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× </a:t>
            </a: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63" name=""/>
          <p:cNvGrpSpPr/>
          <p:nvPr/>
        </p:nvGrpSpPr>
        <p:grpSpPr>
          <a:xfrm>
            <a:off x="2916000" y="2522880"/>
            <a:ext cx="1568520" cy="911880"/>
            <a:chOff x="2916000" y="2522880"/>
            <a:chExt cx="1568520" cy="911880"/>
          </a:xfrm>
        </p:grpSpPr>
        <p:sp>
          <p:nvSpPr>
            <p:cNvPr id="264" name="ZoneTexte 2"/>
            <p:cNvSpPr/>
            <p:nvPr/>
          </p:nvSpPr>
          <p:spPr>
            <a:xfrm>
              <a:off x="3271680" y="2857680"/>
              <a:ext cx="10018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350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5" name="Accolade ouvrante 4"/>
            <p:cNvSpPr/>
            <p:nvPr/>
          </p:nvSpPr>
          <p:spPr>
            <a:xfrm rot="16200000">
              <a:off x="3539160" y="1899360"/>
              <a:ext cx="321840" cy="156852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66" name=""/>
          <p:cNvGrpSpPr/>
          <p:nvPr/>
        </p:nvGrpSpPr>
        <p:grpSpPr>
          <a:xfrm>
            <a:off x="5616000" y="2971080"/>
            <a:ext cx="3249720" cy="724320"/>
            <a:chOff x="5616000" y="2971080"/>
            <a:chExt cx="3249720" cy="724320"/>
          </a:xfrm>
        </p:grpSpPr>
        <p:sp>
          <p:nvSpPr>
            <p:cNvPr id="267" name="ZoneTexte 39"/>
            <p:cNvSpPr/>
            <p:nvPr/>
          </p:nvSpPr>
          <p:spPr>
            <a:xfrm>
              <a:off x="6326640" y="3117600"/>
              <a:ext cx="1860840" cy="577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8" name="Accolade ouvrante 1"/>
            <p:cNvSpPr/>
            <p:nvPr/>
          </p:nvSpPr>
          <p:spPr>
            <a:xfrm rot="16200000">
              <a:off x="7101360" y="1485360"/>
              <a:ext cx="278640" cy="324972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69" name=""/>
          <p:cNvGrpSpPr/>
          <p:nvPr/>
        </p:nvGrpSpPr>
        <p:grpSpPr>
          <a:xfrm>
            <a:off x="6840000" y="1980000"/>
            <a:ext cx="910800" cy="1008000"/>
            <a:chOff x="6840000" y="1980000"/>
            <a:chExt cx="910800" cy="1008000"/>
          </a:xfrm>
        </p:grpSpPr>
        <p:grpSp>
          <p:nvGrpSpPr>
            <p:cNvPr id="270" name=""/>
            <p:cNvGrpSpPr/>
            <p:nvPr/>
          </p:nvGrpSpPr>
          <p:grpSpPr>
            <a:xfrm>
              <a:off x="6840000" y="2446200"/>
              <a:ext cx="910800" cy="541800"/>
              <a:chOff x="6840000" y="2446200"/>
              <a:chExt cx="910800" cy="541800"/>
            </a:xfrm>
          </p:grpSpPr>
          <p:sp>
            <p:nvSpPr>
              <p:cNvPr id="271" name="Rectangle 28"/>
              <p:cNvSpPr/>
              <p:nvPr/>
            </p:nvSpPr>
            <p:spPr>
              <a:xfrm rot="16200000">
                <a:off x="7257240" y="249444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72" name="Rectangle 29"/>
              <p:cNvSpPr/>
              <p:nvPr/>
            </p:nvSpPr>
            <p:spPr>
              <a:xfrm rot="16200000">
                <a:off x="7257600" y="2339280"/>
                <a:ext cx="7524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73" name="Rectangle 30"/>
              <p:cNvSpPr/>
              <p:nvPr/>
            </p:nvSpPr>
            <p:spPr>
              <a:xfrm rot="16200000">
                <a:off x="7257240" y="218340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74" name="Rectangle 31"/>
              <p:cNvSpPr/>
              <p:nvPr/>
            </p:nvSpPr>
            <p:spPr>
              <a:xfrm rot="16200000">
                <a:off x="7257600" y="2028240"/>
                <a:ext cx="7524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275" name=""/>
            <p:cNvGrpSpPr/>
            <p:nvPr/>
          </p:nvGrpSpPr>
          <p:grpSpPr>
            <a:xfrm>
              <a:off x="6840000" y="1980000"/>
              <a:ext cx="910800" cy="541800"/>
              <a:chOff x="6840000" y="1980000"/>
              <a:chExt cx="910800" cy="541800"/>
            </a:xfrm>
          </p:grpSpPr>
          <p:sp>
            <p:nvSpPr>
              <p:cNvPr id="276" name="Rectangle 28"/>
              <p:cNvSpPr/>
              <p:nvPr/>
            </p:nvSpPr>
            <p:spPr>
              <a:xfrm rot="16200000">
                <a:off x="7257240" y="202824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77" name="Rectangle 29"/>
              <p:cNvSpPr/>
              <p:nvPr/>
            </p:nvSpPr>
            <p:spPr>
              <a:xfrm rot="16200000">
                <a:off x="7257960" y="1873080"/>
                <a:ext cx="7488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78" name="Rectangle 30"/>
              <p:cNvSpPr/>
              <p:nvPr/>
            </p:nvSpPr>
            <p:spPr>
              <a:xfrm rot="16200000">
                <a:off x="7257240" y="171720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79" name="Rectangle 31"/>
              <p:cNvSpPr/>
              <p:nvPr/>
            </p:nvSpPr>
            <p:spPr>
              <a:xfrm rot="16200000">
                <a:off x="7257600" y="1562040"/>
                <a:ext cx="7524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</p:grpSp>
      <p:grpSp>
        <p:nvGrpSpPr>
          <p:cNvPr id="280" name=""/>
          <p:cNvGrpSpPr/>
          <p:nvPr/>
        </p:nvGrpSpPr>
        <p:grpSpPr>
          <a:xfrm>
            <a:off x="7920000" y="1980000"/>
            <a:ext cx="910800" cy="1008000"/>
            <a:chOff x="7920000" y="1980000"/>
            <a:chExt cx="910800" cy="1008000"/>
          </a:xfrm>
        </p:grpSpPr>
        <p:grpSp>
          <p:nvGrpSpPr>
            <p:cNvPr id="281" name=""/>
            <p:cNvGrpSpPr/>
            <p:nvPr/>
          </p:nvGrpSpPr>
          <p:grpSpPr>
            <a:xfrm>
              <a:off x="7920000" y="2446200"/>
              <a:ext cx="910800" cy="541800"/>
              <a:chOff x="7920000" y="2446200"/>
              <a:chExt cx="910800" cy="541800"/>
            </a:xfrm>
          </p:grpSpPr>
          <p:sp>
            <p:nvSpPr>
              <p:cNvPr id="282" name="Rectangle 28"/>
              <p:cNvSpPr/>
              <p:nvPr/>
            </p:nvSpPr>
            <p:spPr>
              <a:xfrm rot="16200000">
                <a:off x="8337240" y="249444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3" name="Rectangle 29"/>
              <p:cNvSpPr/>
              <p:nvPr/>
            </p:nvSpPr>
            <p:spPr>
              <a:xfrm rot="16200000">
                <a:off x="8337600" y="2339280"/>
                <a:ext cx="7524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4" name="Rectangle 30"/>
              <p:cNvSpPr/>
              <p:nvPr/>
            </p:nvSpPr>
            <p:spPr>
              <a:xfrm rot="16200000">
                <a:off x="8337240" y="218340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5" name="Rectangle 31"/>
              <p:cNvSpPr/>
              <p:nvPr/>
            </p:nvSpPr>
            <p:spPr>
              <a:xfrm rot="16200000">
                <a:off x="8337600" y="2028240"/>
                <a:ext cx="7524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286" name=""/>
            <p:cNvGrpSpPr/>
            <p:nvPr/>
          </p:nvGrpSpPr>
          <p:grpSpPr>
            <a:xfrm>
              <a:off x="7920000" y="1980000"/>
              <a:ext cx="910800" cy="541800"/>
              <a:chOff x="7920000" y="1980000"/>
              <a:chExt cx="910800" cy="541800"/>
            </a:xfrm>
          </p:grpSpPr>
          <p:sp>
            <p:nvSpPr>
              <p:cNvPr id="287" name="Rectangle 28"/>
              <p:cNvSpPr/>
              <p:nvPr/>
            </p:nvSpPr>
            <p:spPr>
              <a:xfrm rot="16200000">
                <a:off x="8337240" y="202824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8" name="Rectangle 29"/>
              <p:cNvSpPr/>
              <p:nvPr/>
            </p:nvSpPr>
            <p:spPr>
              <a:xfrm rot="16200000">
                <a:off x="8337960" y="1873080"/>
                <a:ext cx="7488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89" name="Rectangle 30"/>
              <p:cNvSpPr/>
              <p:nvPr/>
            </p:nvSpPr>
            <p:spPr>
              <a:xfrm rot="16200000">
                <a:off x="8337240" y="171720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90" name="Rectangle 31"/>
              <p:cNvSpPr/>
              <p:nvPr/>
            </p:nvSpPr>
            <p:spPr>
              <a:xfrm rot="16200000">
                <a:off x="8337600" y="1562040"/>
                <a:ext cx="7524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</p:grpSp>
      <p:grpSp>
        <p:nvGrpSpPr>
          <p:cNvPr id="291" name=""/>
          <p:cNvGrpSpPr/>
          <p:nvPr/>
        </p:nvGrpSpPr>
        <p:grpSpPr>
          <a:xfrm>
            <a:off x="6840000" y="720000"/>
            <a:ext cx="910800" cy="1008000"/>
            <a:chOff x="6840000" y="720000"/>
            <a:chExt cx="910800" cy="1008000"/>
          </a:xfrm>
        </p:grpSpPr>
        <p:grpSp>
          <p:nvGrpSpPr>
            <p:cNvPr id="292" name=""/>
            <p:cNvGrpSpPr/>
            <p:nvPr/>
          </p:nvGrpSpPr>
          <p:grpSpPr>
            <a:xfrm>
              <a:off x="6840000" y="1186200"/>
              <a:ext cx="910800" cy="541800"/>
              <a:chOff x="6840000" y="1186200"/>
              <a:chExt cx="910800" cy="541800"/>
            </a:xfrm>
          </p:grpSpPr>
          <p:sp>
            <p:nvSpPr>
              <p:cNvPr id="293" name="Rectangle 28"/>
              <p:cNvSpPr/>
              <p:nvPr/>
            </p:nvSpPr>
            <p:spPr>
              <a:xfrm rot="16200000">
                <a:off x="7257240" y="123444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94" name="Rectangle 29"/>
              <p:cNvSpPr/>
              <p:nvPr/>
            </p:nvSpPr>
            <p:spPr>
              <a:xfrm rot="16200000">
                <a:off x="7257600" y="1079280"/>
                <a:ext cx="7524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95" name="Rectangle 30"/>
              <p:cNvSpPr/>
              <p:nvPr/>
            </p:nvSpPr>
            <p:spPr>
              <a:xfrm rot="16200000">
                <a:off x="7257240" y="92340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96" name="Rectangle 31"/>
              <p:cNvSpPr/>
              <p:nvPr/>
            </p:nvSpPr>
            <p:spPr>
              <a:xfrm rot="16200000">
                <a:off x="7257600" y="768240"/>
                <a:ext cx="7524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297" name=""/>
            <p:cNvGrpSpPr/>
            <p:nvPr/>
          </p:nvGrpSpPr>
          <p:grpSpPr>
            <a:xfrm>
              <a:off x="6840000" y="720000"/>
              <a:ext cx="910800" cy="541800"/>
              <a:chOff x="6840000" y="720000"/>
              <a:chExt cx="910800" cy="541800"/>
            </a:xfrm>
          </p:grpSpPr>
          <p:sp>
            <p:nvSpPr>
              <p:cNvPr id="298" name="Rectangle 28"/>
              <p:cNvSpPr/>
              <p:nvPr/>
            </p:nvSpPr>
            <p:spPr>
              <a:xfrm rot="16200000">
                <a:off x="7257240" y="76824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99" name="Rectangle 29"/>
              <p:cNvSpPr/>
              <p:nvPr/>
            </p:nvSpPr>
            <p:spPr>
              <a:xfrm rot="16200000">
                <a:off x="7257960" y="613080"/>
                <a:ext cx="7488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00" name="Rectangle 30"/>
              <p:cNvSpPr/>
              <p:nvPr/>
            </p:nvSpPr>
            <p:spPr>
              <a:xfrm rot="16200000">
                <a:off x="7257240" y="45720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01" name="Rectangle 31"/>
              <p:cNvSpPr/>
              <p:nvPr/>
            </p:nvSpPr>
            <p:spPr>
              <a:xfrm rot="16200000">
                <a:off x="7257600" y="302040"/>
                <a:ext cx="7524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</p:grpSp>
      <p:grpSp>
        <p:nvGrpSpPr>
          <p:cNvPr id="302" name=""/>
          <p:cNvGrpSpPr/>
          <p:nvPr/>
        </p:nvGrpSpPr>
        <p:grpSpPr>
          <a:xfrm>
            <a:off x="5760000" y="720000"/>
            <a:ext cx="910800" cy="1008000"/>
            <a:chOff x="5760000" y="720000"/>
            <a:chExt cx="910800" cy="1008000"/>
          </a:xfrm>
        </p:grpSpPr>
        <p:grpSp>
          <p:nvGrpSpPr>
            <p:cNvPr id="303" name=""/>
            <p:cNvGrpSpPr/>
            <p:nvPr/>
          </p:nvGrpSpPr>
          <p:grpSpPr>
            <a:xfrm>
              <a:off x="5760000" y="1186200"/>
              <a:ext cx="910800" cy="541800"/>
              <a:chOff x="5760000" y="1186200"/>
              <a:chExt cx="910800" cy="541800"/>
            </a:xfrm>
          </p:grpSpPr>
          <p:sp>
            <p:nvSpPr>
              <p:cNvPr id="304" name="Rectangle 28"/>
              <p:cNvSpPr/>
              <p:nvPr/>
            </p:nvSpPr>
            <p:spPr>
              <a:xfrm rot="16200000">
                <a:off x="6177240" y="123444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05" name="Rectangle 29"/>
              <p:cNvSpPr/>
              <p:nvPr/>
            </p:nvSpPr>
            <p:spPr>
              <a:xfrm rot="16200000">
                <a:off x="6177600" y="1079280"/>
                <a:ext cx="7524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06" name="Rectangle 30"/>
              <p:cNvSpPr/>
              <p:nvPr/>
            </p:nvSpPr>
            <p:spPr>
              <a:xfrm rot="16200000">
                <a:off x="6177240" y="92340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07" name="Rectangle 31"/>
              <p:cNvSpPr/>
              <p:nvPr/>
            </p:nvSpPr>
            <p:spPr>
              <a:xfrm rot="16200000">
                <a:off x="6177600" y="768240"/>
                <a:ext cx="7524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308" name=""/>
            <p:cNvGrpSpPr/>
            <p:nvPr/>
          </p:nvGrpSpPr>
          <p:grpSpPr>
            <a:xfrm>
              <a:off x="5760000" y="720000"/>
              <a:ext cx="910800" cy="541800"/>
              <a:chOff x="5760000" y="720000"/>
              <a:chExt cx="910800" cy="541800"/>
            </a:xfrm>
          </p:grpSpPr>
          <p:sp>
            <p:nvSpPr>
              <p:cNvPr id="309" name="Rectangle 28"/>
              <p:cNvSpPr/>
              <p:nvPr/>
            </p:nvSpPr>
            <p:spPr>
              <a:xfrm rot="16200000">
                <a:off x="6177240" y="76824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10" name="Rectangle 29"/>
              <p:cNvSpPr/>
              <p:nvPr/>
            </p:nvSpPr>
            <p:spPr>
              <a:xfrm rot="16200000">
                <a:off x="6177960" y="613080"/>
                <a:ext cx="7488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11" name="Rectangle 30"/>
              <p:cNvSpPr/>
              <p:nvPr/>
            </p:nvSpPr>
            <p:spPr>
              <a:xfrm rot="16200000">
                <a:off x="6177240" y="45720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12" name="Rectangle 31"/>
              <p:cNvSpPr/>
              <p:nvPr/>
            </p:nvSpPr>
            <p:spPr>
              <a:xfrm rot="16200000">
                <a:off x="6177600" y="302040"/>
                <a:ext cx="7524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</p:grpSp>
      <p:grpSp>
        <p:nvGrpSpPr>
          <p:cNvPr id="313" name=""/>
          <p:cNvGrpSpPr/>
          <p:nvPr/>
        </p:nvGrpSpPr>
        <p:grpSpPr>
          <a:xfrm>
            <a:off x="5760000" y="1980000"/>
            <a:ext cx="910800" cy="1008000"/>
            <a:chOff x="5760000" y="1980000"/>
            <a:chExt cx="910800" cy="1008000"/>
          </a:xfrm>
        </p:grpSpPr>
        <p:grpSp>
          <p:nvGrpSpPr>
            <p:cNvPr id="314" name=""/>
            <p:cNvGrpSpPr/>
            <p:nvPr/>
          </p:nvGrpSpPr>
          <p:grpSpPr>
            <a:xfrm>
              <a:off x="5760000" y="2446200"/>
              <a:ext cx="910800" cy="541800"/>
              <a:chOff x="5760000" y="2446200"/>
              <a:chExt cx="910800" cy="541800"/>
            </a:xfrm>
          </p:grpSpPr>
          <p:sp>
            <p:nvSpPr>
              <p:cNvPr id="315" name="Rectangle 28"/>
              <p:cNvSpPr/>
              <p:nvPr/>
            </p:nvSpPr>
            <p:spPr>
              <a:xfrm rot="16200000">
                <a:off x="6177240" y="249444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16" name="Rectangle 29"/>
              <p:cNvSpPr/>
              <p:nvPr/>
            </p:nvSpPr>
            <p:spPr>
              <a:xfrm rot="16200000">
                <a:off x="6177600" y="2339280"/>
                <a:ext cx="7524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17" name="Rectangle 30"/>
              <p:cNvSpPr/>
              <p:nvPr/>
            </p:nvSpPr>
            <p:spPr>
              <a:xfrm rot="16200000">
                <a:off x="6177240" y="218340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18" name="Rectangle 31"/>
              <p:cNvSpPr/>
              <p:nvPr/>
            </p:nvSpPr>
            <p:spPr>
              <a:xfrm rot="16200000">
                <a:off x="6177600" y="2028240"/>
                <a:ext cx="7524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319" name=""/>
            <p:cNvGrpSpPr/>
            <p:nvPr/>
          </p:nvGrpSpPr>
          <p:grpSpPr>
            <a:xfrm>
              <a:off x="5760000" y="1980000"/>
              <a:ext cx="910800" cy="541800"/>
              <a:chOff x="5760000" y="1980000"/>
              <a:chExt cx="910800" cy="541800"/>
            </a:xfrm>
          </p:grpSpPr>
          <p:sp>
            <p:nvSpPr>
              <p:cNvPr id="320" name="Rectangle 28"/>
              <p:cNvSpPr/>
              <p:nvPr/>
            </p:nvSpPr>
            <p:spPr>
              <a:xfrm rot="16200000">
                <a:off x="6177240" y="202824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21" name="Rectangle 29"/>
              <p:cNvSpPr/>
              <p:nvPr/>
            </p:nvSpPr>
            <p:spPr>
              <a:xfrm rot="16200000">
                <a:off x="6177960" y="1873080"/>
                <a:ext cx="7488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22" name="Rectangle 30"/>
              <p:cNvSpPr/>
              <p:nvPr/>
            </p:nvSpPr>
            <p:spPr>
              <a:xfrm rot="16200000">
                <a:off x="6177240" y="1717200"/>
                <a:ext cx="7596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323" name="Rectangle 31"/>
              <p:cNvSpPr/>
              <p:nvPr/>
            </p:nvSpPr>
            <p:spPr>
              <a:xfrm rot="16200000">
                <a:off x="6177600" y="1562040"/>
                <a:ext cx="75240" cy="910800"/>
              </a:xfrm>
              <a:prstGeom prst="rect">
                <a:avLst/>
              </a:prstGeom>
              <a:solidFill>
                <a:srgbClr val="ff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</p:grpSp>
      <p:sp>
        <p:nvSpPr>
          <p:cNvPr id="324" name="ZoneTexte 3"/>
          <p:cNvSpPr/>
          <p:nvPr/>
        </p:nvSpPr>
        <p:spPr>
          <a:xfrm>
            <a:off x="590400" y="432072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PlaceHolder 15"/>
          <p:cNvSpPr txBox="1"/>
          <p:nvPr/>
        </p:nvSpPr>
        <p:spPr>
          <a:xfrm>
            <a:off x="297360" y="377460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ZoneTexte 7"/>
          <p:cNvSpPr/>
          <p:nvPr/>
        </p:nvSpPr>
        <p:spPr>
          <a:xfrm>
            <a:off x="4687200" y="432036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" dur="indefinite" restart="never" nodeType="tmRoot">
          <p:childTnLst>
            <p:seq>
              <p:cTn id="19" dur="indefinite" nodeType="mainSeq">
                <p:childTnLst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2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2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2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2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2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2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472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32" name="ZoneTexte 11"/>
          <p:cNvSpPr/>
          <p:nvPr/>
        </p:nvSpPr>
        <p:spPr>
          <a:xfrm>
            <a:off x="590400" y="1800000"/>
            <a:ext cx="357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60 × 4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3" name="ZoneTexte 9"/>
          <p:cNvSpPr/>
          <p:nvPr/>
        </p:nvSpPr>
        <p:spPr>
          <a:xfrm>
            <a:off x="590400" y="432072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PlaceHolder 16"/>
          <p:cNvSpPr txBox="1"/>
          <p:nvPr/>
        </p:nvSpPr>
        <p:spPr>
          <a:xfrm>
            <a:off x="297360" y="377460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5" name="ZoneTexte 10"/>
          <p:cNvSpPr/>
          <p:nvPr/>
        </p:nvSpPr>
        <p:spPr>
          <a:xfrm>
            <a:off x="4687200" y="432036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472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41" name="ZoneTexte 13"/>
          <p:cNvSpPr/>
          <p:nvPr/>
        </p:nvSpPr>
        <p:spPr>
          <a:xfrm>
            <a:off x="590400" y="1800000"/>
            <a:ext cx="357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8 × 50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ZoneTexte 12"/>
          <p:cNvSpPr/>
          <p:nvPr/>
        </p:nvSpPr>
        <p:spPr>
          <a:xfrm>
            <a:off x="590400" y="432072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PlaceHolder 17"/>
          <p:cNvSpPr txBox="1"/>
          <p:nvPr/>
        </p:nvSpPr>
        <p:spPr>
          <a:xfrm>
            <a:off x="297360" y="377460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ZoneTexte 63"/>
          <p:cNvSpPr/>
          <p:nvPr/>
        </p:nvSpPr>
        <p:spPr>
          <a:xfrm>
            <a:off x="4687200" y="432036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472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8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9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50" name="ZoneTexte 15"/>
          <p:cNvSpPr/>
          <p:nvPr/>
        </p:nvSpPr>
        <p:spPr>
          <a:xfrm>
            <a:off x="590400" y="1800000"/>
            <a:ext cx="357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5 × 60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1" name="ZoneTexte 14"/>
          <p:cNvSpPr/>
          <p:nvPr/>
        </p:nvSpPr>
        <p:spPr>
          <a:xfrm>
            <a:off x="590400" y="432072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2" name="PlaceHolder 18"/>
          <p:cNvSpPr txBox="1"/>
          <p:nvPr/>
        </p:nvSpPr>
        <p:spPr>
          <a:xfrm>
            <a:off x="297360" y="377460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3" name="ZoneTexte 64"/>
          <p:cNvSpPr/>
          <p:nvPr/>
        </p:nvSpPr>
        <p:spPr>
          <a:xfrm>
            <a:off x="4687200" y="432036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472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8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59" name="ZoneTexte 26"/>
          <p:cNvSpPr/>
          <p:nvPr/>
        </p:nvSpPr>
        <p:spPr>
          <a:xfrm>
            <a:off x="590400" y="1800000"/>
            <a:ext cx="357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3 × 90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ZoneTexte 16"/>
          <p:cNvSpPr/>
          <p:nvPr/>
        </p:nvSpPr>
        <p:spPr>
          <a:xfrm>
            <a:off x="590400" y="432072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1" name="PlaceHolder 19"/>
          <p:cNvSpPr txBox="1"/>
          <p:nvPr/>
        </p:nvSpPr>
        <p:spPr>
          <a:xfrm>
            <a:off x="297360" y="377460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ZoneTexte 65"/>
          <p:cNvSpPr/>
          <p:nvPr/>
        </p:nvSpPr>
        <p:spPr>
          <a:xfrm>
            <a:off x="4687200" y="432036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472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5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6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68" name="ZoneTexte 28"/>
          <p:cNvSpPr/>
          <p:nvPr/>
        </p:nvSpPr>
        <p:spPr>
          <a:xfrm>
            <a:off x="590400" y="1800000"/>
            <a:ext cx="357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80 × 6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9" name="ZoneTexte 27"/>
          <p:cNvSpPr/>
          <p:nvPr/>
        </p:nvSpPr>
        <p:spPr>
          <a:xfrm>
            <a:off x="590400" y="432072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PlaceHolder 20"/>
          <p:cNvSpPr txBox="1"/>
          <p:nvPr/>
        </p:nvSpPr>
        <p:spPr>
          <a:xfrm>
            <a:off x="297360" y="377460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1" name="ZoneTexte 66"/>
          <p:cNvSpPr/>
          <p:nvPr/>
        </p:nvSpPr>
        <p:spPr>
          <a:xfrm>
            <a:off x="4687200" y="432036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472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4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6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77" name="ZoneTexte 30"/>
          <p:cNvSpPr/>
          <p:nvPr/>
        </p:nvSpPr>
        <p:spPr>
          <a:xfrm>
            <a:off x="590400" y="1800000"/>
            <a:ext cx="357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70 × 8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8" name="ZoneTexte 29"/>
          <p:cNvSpPr/>
          <p:nvPr/>
        </p:nvSpPr>
        <p:spPr>
          <a:xfrm>
            <a:off x="590400" y="432072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9" name="PlaceHolder 21"/>
          <p:cNvSpPr txBox="1"/>
          <p:nvPr/>
        </p:nvSpPr>
        <p:spPr>
          <a:xfrm>
            <a:off x="297360" y="377460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0" name="ZoneTexte 67"/>
          <p:cNvSpPr/>
          <p:nvPr/>
        </p:nvSpPr>
        <p:spPr>
          <a:xfrm>
            <a:off x="4687200" y="432036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PlaceHolder 1"/>
          <p:cNvSpPr>
            <a:spLocks noGrp="1"/>
          </p:cNvSpPr>
          <p:nvPr>
            <p:ph type="title"/>
          </p:nvPr>
        </p:nvSpPr>
        <p:spPr>
          <a:xfrm>
            <a:off x="566640" y="433800"/>
            <a:ext cx="788472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3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5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86" name="ZoneTexte 32"/>
          <p:cNvSpPr/>
          <p:nvPr/>
        </p:nvSpPr>
        <p:spPr>
          <a:xfrm>
            <a:off x="590400" y="1800000"/>
            <a:ext cx="357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7 × 90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ZoneTexte 31"/>
          <p:cNvSpPr/>
          <p:nvPr/>
        </p:nvSpPr>
        <p:spPr>
          <a:xfrm>
            <a:off x="590400" y="432072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PlaceHolder 22"/>
          <p:cNvSpPr txBox="1"/>
          <p:nvPr/>
        </p:nvSpPr>
        <p:spPr>
          <a:xfrm>
            <a:off x="297360" y="377460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ZoneTexte 68"/>
          <p:cNvSpPr/>
          <p:nvPr/>
        </p:nvSpPr>
        <p:spPr>
          <a:xfrm>
            <a:off x="4687200" y="432036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261000" y="3711960"/>
            <a:ext cx="7884720" cy="2743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9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Pour diviser, j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-Italic"/>
              </a:rPr>
              <a:t>’analyse le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dividende :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quotient aura au maximum le même nombre de chiffres.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Puis je partage en commençant par la gauche, les centaines si c’est un nombre à trois chiffres, etc.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8047080" y="33732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7841880" y="366624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7" name="ZoneTexte 1"/>
          <p:cNvSpPr/>
          <p:nvPr/>
        </p:nvSpPr>
        <p:spPr>
          <a:xfrm>
            <a:off x="620280" y="1041120"/>
            <a:ext cx="789192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Relire la stratégie C6 dans le cahier de leçons.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ZoneTexte 24"/>
          <p:cNvSpPr/>
          <p:nvPr/>
        </p:nvSpPr>
        <p:spPr>
          <a:xfrm>
            <a:off x="590400" y="432000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3" name="ZoneTexte 4"/>
          <p:cNvSpPr/>
          <p:nvPr/>
        </p:nvSpPr>
        <p:spPr>
          <a:xfrm>
            <a:off x="620280" y="1041120"/>
            <a:ext cx="789192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Relire la stratégie C6 dans le cahier de leçons.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 txBox="1"/>
          <p:nvPr/>
        </p:nvSpPr>
        <p:spPr>
          <a:xfrm>
            <a:off x="297360" y="377388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ZoneTexte 44"/>
          <p:cNvSpPr/>
          <p:nvPr/>
        </p:nvSpPr>
        <p:spPr>
          <a:xfrm>
            <a:off x="4687200" y="432000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0" name="ZoneTexte 5"/>
          <p:cNvSpPr/>
          <p:nvPr/>
        </p:nvSpPr>
        <p:spPr>
          <a:xfrm>
            <a:off x="620280" y="1041120"/>
            <a:ext cx="789192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Relire la stratégie C6 dans le cahier de leçons.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ZoneTexte 23"/>
          <p:cNvSpPr/>
          <p:nvPr/>
        </p:nvSpPr>
        <p:spPr>
          <a:xfrm>
            <a:off x="590400" y="432036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8"/>
          <p:cNvSpPr txBox="1"/>
          <p:nvPr/>
        </p:nvSpPr>
        <p:spPr>
          <a:xfrm>
            <a:off x="297360" y="377424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ZoneTexte 45"/>
          <p:cNvSpPr/>
          <p:nvPr/>
        </p:nvSpPr>
        <p:spPr>
          <a:xfrm>
            <a:off x="4687200" y="432000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6120" y="482040"/>
            <a:ext cx="788472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9" name="ZoneTexte 8"/>
          <p:cNvSpPr/>
          <p:nvPr/>
        </p:nvSpPr>
        <p:spPr>
          <a:xfrm>
            <a:off x="590400" y="1800000"/>
            <a:ext cx="357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9 × 20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ZoneTexte 35"/>
          <p:cNvSpPr/>
          <p:nvPr/>
        </p:nvSpPr>
        <p:spPr>
          <a:xfrm>
            <a:off x="590400" y="432036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9"/>
          <p:cNvSpPr txBox="1"/>
          <p:nvPr/>
        </p:nvSpPr>
        <p:spPr>
          <a:xfrm>
            <a:off x="297360" y="377424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ZoneTexte 46"/>
          <p:cNvSpPr/>
          <p:nvPr/>
        </p:nvSpPr>
        <p:spPr>
          <a:xfrm>
            <a:off x="4687200" y="432000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7" name="ZoneTexte 17"/>
          <p:cNvSpPr/>
          <p:nvPr/>
        </p:nvSpPr>
        <p:spPr>
          <a:xfrm>
            <a:off x="367560" y="635760"/>
            <a:ext cx="7990200" cy="228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Multiplier par 20,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c’est multiplier par 2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puis multiplier par 10.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ZoneTexte 37"/>
          <p:cNvSpPr/>
          <p:nvPr/>
        </p:nvSpPr>
        <p:spPr>
          <a:xfrm>
            <a:off x="590400" y="432036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10"/>
          <p:cNvSpPr txBox="1"/>
          <p:nvPr/>
        </p:nvSpPr>
        <p:spPr>
          <a:xfrm>
            <a:off x="297360" y="377424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ZoneTexte 47"/>
          <p:cNvSpPr/>
          <p:nvPr/>
        </p:nvSpPr>
        <p:spPr>
          <a:xfrm>
            <a:off x="4687200" y="432000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20120" y="427680"/>
            <a:ext cx="788472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6" name="ZoneTexte 18"/>
          <p:cNvSpPr/>
          <p:nvPr/>
        </p:nvSpPr>
        <p:spPr>
          <a:xfrm>
            <a:off x="272880" y="1800000"/>
            <a:ext cx="357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9 × 20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Rectangle 67"/>
          <p:cNvSpPr/>
          <p:nvPr/>
        </p:nvSpPr>
        <p:spPr>
          <a:xfrm>
            <a:off x="8670600" y="1080000"/>
            <a:ext cx="10404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38" name="Rectangle 68"/>
          <p:cNvSpPr/>
          <p:nvPr/>
        </p:nvSpPr>
        <p:spPr>
          <a:xfrm>
            <a:off x="8883720" y="1080000"/>
            <a:ext cx="10332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39" name="Rectangle 70"/>
          <p:cNvSpPr/>
          <p:nvPr/>
        </p:nvSpPr>
        <p:spPr>
          <a:xfrm>
            <a:off x="7771320" y="1080000"/>
            <a:ext cx="10440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0" name="Rectangle 71"/>
          <p:cNvSpPr/>
          <p:nvPr/>
        </p:nvSpPr>
        <p:spPr>
          <a:xfrm>
            <a:off x="7984800" y="1080000"/>
            <a:ext cx="10332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1" name="Rectangle 73"/>
          <p:cNvSpPr/>
          <p:nvPr/>
        </p:nvSpPr>
        <p:spPr>
          <a:xfrm>
            <a:off x="6872040" y="1080000"/>
            <a:ext cx="10368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2" name="Rectangle 74"/>
          <p:cNvSpPr/>
          <p:nvPr/>
        </p:nvSpPr>
        <p:spPr>
          <a:xfrm>
            <a:off x="7085160" y="1080000"/>
            <a:ext cx="10296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3" name="Rectangle 76"/>
          <p:cNvSpPr/>
          <p:nvPr/>
        </p:nvSpPr>
        <p:spPr>
          <a:xfrm>
            <a:off x="6871320" y="1080000"/>
            <a:ext cx="10440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4" name="Rectangle 77"/>
          <p:cNvSpPr/>
          <p:nvPr/>
        </p:nvSpPr>
        <p:spPr>
          <a:xfrm>
            <a:off x="7084800" y="1080000"/>
            <a:ext cx="10332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5" name="Rectangle 79"/>
          <p:cNvSpPr/>
          <p:nvPr/>
        </p:nvSpPr>
        <p:spPr>
          <a:xfrm>
            <a:off x="5072400" y="1080000"/>
            <a:ext cx="10368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6" name="Rectangle 80"/>
          <p:cNvSpPr/>
          <p:nvPr/>
        </p:nvSpPr>
        <p:spPr>
          <a:xfrm>
            <a:off x="5285520" y="1080000"/>
            <a:ext cx="10296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7" name="Rectangle 82"/>
          <p:cNvSpPr/>
          <p:nvPr/>
        </p:nvSpPr>
        <p:spPr>
          <a:xfrm>
            <a:off x="8670600" y="2030400"/>
            <a:ext cx="10404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8" name="Rectangle 83"/>
          <p:cNvSpPr/>
          <p:nvPr/>
        </p:nvSpPr>
        <p:spPr>
          <a:xfrm>
            <a:off x="8883720" y="2030400"/>
            <a:ext cx="10332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9" name="Rectangle 85"/>
          <p:cNvSpPr/>
          <p:nvPr/>
        </p:nvSpPr>
        <p:spPr>
          <a:xfrm>
            <a:off x="7771320" y="2030400"/>
            <a:ext cx="10440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0" name="Rectangle 86"/>
          <p:cNvSpPr/>
          <p:nvPr/>
        </p:nvSpPr>
        <p:spPr>
          <a:xfrm>
            <a:off x="7984800" y="2030400"/>
            <a:ext cx="10332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1" name="Rectangle 88"/>
          <p:cNvSpPr/>
          <p:nvPr/>
        </p:nvSpPr>
        <p:spPr>
          <a:xfrm>
            <a:off x="6872040" y="2030400"/>
            <a:ext cx="10368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2" name="Rectangle 89"/>
          <p:cNvSpPr/>
          <p:nvPr/>
        </p:nvSpPr>
        <p:spPr>
          <a:xfrm>
            <a:off x="7085160" y="2030400"/>
            <a:ext cx="10296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3" name="Rectangle 91"/>
          <p:cNvSpPr/>
          <p:nvPr/>
        </p:nvSpPr>
        <p:spPr>
          <a:xfrm>
            <a:off x="6871320" y="2030400"/>
            <a:ext cx="10440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4" name="Rectangle 92"/>
          <p:cNvSpPr/>
          <p:nvPr/>
        </p:nvSpPr>
        <p:spPr>
          <a:xfrm>
            <a:off x="7084800" y="2030400"/>
            <a:ext cx="10332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5" name="Rectangle 66"/>
          <p:cNvSpPr/>
          <p:nvPr/>
        </p:nvSpPr>
        <p:spPr>
          <a:xfrm>
            <a:off x="5973120" y="1080000"/>
            <a:ext cx="10368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6" name="Rectangle 69"/>
          <p:cNvSpPr/>
          <p:nvPr/>
        </p:nvSpPr>
        <p:spPr>
          <a:xfrm>
            <a:off x="6186240" y="1080000"/>
            <a:ext cx="10296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7" name="Rectangle 72"/>
          <p:cNvSpPr/>
          <p:nvPr/>
        </p:nvSpPr>
        <p:spPr>
          <a:xfrm>
            <a:off x="5972400" y="1080000"/>
            <a:ext cx="10440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8" name="Rectangle 75"/>
          <p:cNvSpPr/>
          <p:nvPr/>
        </p:nvSpPr>
        <p:spPr>
          <a:xfrm>
            <a:off x="6185880" y="1080000"/>
            <a:ext cx="10332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9" name="Rectangle 78"/>
          <p:cNvSpPr/>
          <p:nvPr/>
        </p:nvSpPr>
        <p:spPr>
          <a:xfrm>
            <a:off x="5973120" y="2030400"/>
            <a:ext cx="10368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60" name="Rectangle 81"/>
          <p:cNvSpPr/>
          <p:nvPr/>
        </p:nvSpPr>
        <p:spPr>
          <a:xfrm>
            <a:off x="6186240" y="2030400"/>
            <a:ext cx="10296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61" name="Rectangle 84"/>
          <p:cNvSpPr/>
          <p:nvPr/>
        </p:nvSpPr>
        <p:spPr>
          <a:xfrm>
            <a:off x="5972400" y="2030400"/>
            <a:ext cx="10440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62" name="Rectangle 87"/>
          <p:cNvSpPr/>
          <p:nvPr/>
        </p:nvSpPr>
        <p:spPr>
          <a:xfrm>
            <a:off x="6185880" y="2030400"/>
            <a:ext cx="10332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63" name="ZoneTexte 38"/>
          <p:cNvSpPr/>
          <p:nvPr/>
        </p:nvSpPr>
        <p:spPr>
          <a:xfrm>
            <a:off x="590400" y="432036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11"/>
          <p:cNvSpPr txBox="1"/>
          <p:nvPr/>
        </p:nvSpPr>
        <p:spPr>
          <a:xfrm>
            <a:off x="297360" y="377424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ZoneTexte 48"/>
          <p:cNvSpPr/>
          <p:nvPr/>
        </p:nvSpPr>
        <p:spPr>
          <a:xfrm>
            <a:off x="4687200" y="432000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0" name="PlaceHolder 6"/>
          <p:cNvSpPr/>
          <p:nvPr/>
        </p:nvSpPr>
        <p:spPr>
          <a:xfrm>
            <a:off x="588600" y="348480"/>
            <a:ext cx="7884720" cy="52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ZoneTexte 19"/>
          <p:cNvSpPr/>
          <p:nvPr/>
        </p:nvSpPr>
        <p:spPr>
          <a:xfrm>
            <a:off x="590400" y="1800000"/>
            <a:ext cx="357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9 × 20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ZoneTexte 33"/>
          <p:cNvSpPr/>
          <p:nvPr/>
        </p:nvSpPr>
        <p:spPr>
          <a:xfrm>
            <a:off x="5195160" y="1790280"/>
            <a:ext cx="8370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00000"/>
                </a:solidFill>
                <a:latin typeface="Calibri"/>
                <a:ea typeface="DejaVu Sans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ZoneTexte 34"/>
          <p:cNvSpPr/>
          <p:nvPr/>
        </p:nvSpPr>
        <p:spPr>
          <a:xfrm>
            <a:off x="4310280" y="1819080"/>
            <a:ext cx="9885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ZoneTexte 36"/>
          <p:cNvSpPr/>
          <p:nvPr/>
        </p:nvSpPr>
        <p:spPr>
          <a:xfrm>
            <a:off x="3414600" y="1800000"/>
            <a:ext cx="969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  <a:ea typeface="DejaVu Sans"/>
              </a:rPr>
              <a:t>9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×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ZoneTexte 43"/>
          <p:cNvSpPr/>
          <p:nvPr/>
        </p:nvSpPr>
        <p:spPr>
          <a:xfrm>
            <a:off x="5784840" y="1784880"/>
            <a:ext cx="20721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= 180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ZoneTexte 41"/>
          <p:cNvSpPr/>
          <p:nvPr/>
        </p:nvSpPr>
        <p:spPr>
          <a:xfrm>
            <a:off x="590400" y="432036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PlaceHolder 12"/>
          <p:cNvSpPr txBox="1"/>
          <p:nvPr/>
        </p:nvSpPr>
        <p:spPr>
          <a:xfrm>
            <a:off x="297360" y="377424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ZoneTexte 49"/>
          <p:cNvSpPr/>
          <p:nvPr/>
        </p:nvSpPr>
        <p:spPr>
          <a:xfrm>
            <a:off x="4687200" y="432000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8047440" y="337680"/>
            <a:ext cx="107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"/>
          <p:cNvSpPr/>
          <p:nvPr/>
        </p:nvSpPr>
        <p:spPr>
          <a:xfrm>
            <a:off x="7842240" y="3666600"/>
            <a:ext cx="1256040" cy="536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3" name="ZoneTexte 20"/>
          <p:cNvSpPr/>
          <p:nvPr/>
        </p:nvSpPr>
        <p:spPr>
          <a:xfrm>
            <a:off x="590400" y="1800000"/>
            <a:ext cx="3573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2 × 60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Rectangle 23"/>
          <p:cNvSpPr/>
          <p:nvPr/>
        </p:nvSpPr>
        <p:spPr>
          <a:xfrm>
            <a:off x="8457840" y="1080000"/>
            <a:ext cx="10296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85" name="Rectangle 24"/>
          <p:cNvSpPr/>
          <p:nvPr/>
        </p:nvSpPr>
        <p:spPr>
          <a:xfrm>
            <a:off x="8670600" y="1080000"/>
            <a:ext cx="10404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86" name="Rectangle 25"/>
          <p:cNvSpPr/>
          <p:nvPr/>
        </p:nvSpPr>
        <p:spPr>
          <a:xfrm>
            <a:off x="8883720" y="1080000"/>
            <a:ext cx="10332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87" name="Rectangle 26"/>
          <p:cNvSpPr/>
          <p:nvPr/>
        </p:nvSpPr>
        <p:spPr>
          <a:xfrm>
            <a:off x="7558200" y="1080000"/>
            <a:ext cx="10332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88" name="Rectangle 27"/>
          <p:cNvSpPr/>
          <p:nvPr/>
        </p:nvSpPr>
        <p:spPr>
          <a:xfrm>
            <a:off x="7771320" y="1080000"/>
            <a:ext cx="10440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89" name="Rectangle 32"/>
          <p:cNvSpPr/>
          <p:nvPr/>
        </p:nvSpPr>
        <p:spPr>
          <a:xfrm>
            <a:off x="7984800" y="1080000"/>
            <a:ext cx="103320" cy="89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0" name="Rectangle 42"/>
          <p:cNvSpPr/>
          <p:nvPr/>
        </p:nvSpPr>
        <p:spPr>
          <a:xfrm>
            <a:off x="8457840" y="2030400"/>
            <a:ext cx="10296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1" name="Rectangle 43"/>
          <p:cNvSpPr/>
          <p:nvPr/>
        </p:nvSpPr>
        <p:spPr>
          <a:xfrm>
            <a:off x="8670600" y="2030400"/>
            <a:ext cx="10404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2" name="Rectangle 44"/>
          <p:cNvSpPr/>
          <p:nvPr/>
        </p:nvSpPr>
        <p:spPr>
          <a:xfrm>
            <a:off x="8883720" y="2030400"/>
            <a:ext cx="10332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3" name="Rectangle 48"/>
          <p:cNvSpPr/>
          <p:nvPr/>
        </p:nvSpPr>
        <p:spPr>
          <a:xfrm>
            <a:off x="7558200" y="2030400"/>
            <a:ext cx="10332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4" name="Rectangle 52"/>
          <p:cNvSpPr/>
          <p:nvPr/>
        </p:nvSpPr>
        <p:spPr>
          <a:xfrm>
            <a:off x="7771320" y="2030400"/>
            <a:ext cx="10440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5" name="Rectangle 56"/>
          <p:cNvSpPr/>
          <p:nvPr/>
        </p:nvSpPr>
        <p:spPr>
          <a:xfrm>
            <a:off x="7984800" y="2030400"/>
            <a:ext cx="103320" cy="848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6" name="PlaceHolder 4"/>
          <p:cNvSpPr/>
          <p:nvPr/>
        </p:nvSpPr>
        <p:spPr>
          <a:xfrm>
            <a:off x="456120" y="482400"/>
            <a:ext cx="7884720" cy="52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ZoneTexte 42"/>
          <p:cNvSpPr/>
          <p:nvPr/>
        </p:nvSpPr>
        <p:spPr>
          <a:xfrm>
            <a:off x="590400" y="432036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805 :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5"/>
          <p:cNvSpPr txBox="1"/>
          <p:nvPr/>
        </p:nvSpPr>
        <p:spPr>
          <a:xfrm>
            <a:off x="297360" y="3774240"/>
            <a:ext cx="3480840" cy="524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ZoneTexte 57"/>
          <p:cNvSpPr/>
          <p:nvPr/>
        </p:nvSpPr>
        <p:spPr>
          <a:xfrm>
            <a:off x="4687200" y="4320000"/>
            <a:ext cx="34819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1 634 : 5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130</TotalTime>
  <Application>LibreOffice/7.4.3.2$Windows_X86_64 LibreOffice_project/1048a8393ae2eeec98dff31b5c133c5f1d08b890</Application>
  <AppVersion>15.0000</AppVersion>
  <Words>274</Words>
  <Paragraphs>92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2026-02-03T17:58:11Z</dcterms:modified>
  <cp:revision>116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15</vt:i4>
  </property>
</Properties>
</file>